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8388" cy="30275213"/>
  <p:notesSz cx="6858000" cy="9144000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1FFE3-500D-423A-B611-87B276029BF0}" v="1" dt="2023-03-31T08:13:08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>
      <p:cViewPr>
        <p:scale>
          <a:sx n="70" d="100"/>
          <a:sy n="70" d="100"/>
        </p:scale>
        <p:origin x="18" y="-8694"/>
      </p:cViewPr>
      <p:guideLst>
        <p:guide orient="horz" pos="9536"/>
        <p:guide pos="6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D NOR HAFIZI BIN ABDULLAH" userId="5739b6b7-de33-4107-a885-9048163e1ae1" providerId="ADAL" clId="{23F1FFE3-500D-423A-B611-87B276029BF0}"/>
    <pc:docChg chg="undo custSel modSld modMainMaster">
      <pc:chgData name="MOHD NOR HAFIZI BIN ABDULLAH" userId="5739b6b7-de33-4107-a885-9048163e1ae1" providerId="ADAL" clId="{23F1FFE3-500D-423A-B611-87B276029BF0}" dt="2023-04-03T00:38:38.955" v="78" actId="1035"/>
      <pc:docMkLst>
        <pc:docMk/>
      </pc:docMkLst>
      <pc:sldChg chg="addSp delSp modSp mod">
        <pc:chgData name="MOHD NOR HAFIZI BIN ABDULLAH" userId="5739b6b7-de33-4107-a885-9048163e1ae1" providerId="ADAL" clId="{23F1FFE3-500D-423A-B611-87B276029BF0}" dt="2023-04-03T00:38:38.955" v="78" actId="1035"/>
        <pc:sldMkLst>
          <pc:docMk/>
          <pc:sldMk cId="959744304" sldId="256"/>
        </pc:sldMkLst>
        <pc:spChg chg="del">
          <ac:chgData name="MOHD NOR HAFIZI BIN ABDULLAH" userId="5739b6b7-de33-4107-a885-9048163e1ae1" providerId="ADAL" clId="{23F1FFE3-500D-423A-B611-87B276029BF0}" dt="2023-03-31T08:13:58.111" v="13" actId="478"/>
          <ac:spMkLst>
            <pc:docMk/>
            <pc:sldMk cId="959744304" sldId="256"/>
            <ac:spMk id="2" creationId="{00000000-0000-0000-0000-000000000000}"/>
          </ac:spMkLst>
        </pc:spChg>
        <pc:spChg chg="mod">
          <ac:chgData name="MOHD NOR HAFIZI BIN ABDULLAH" userId="5739b6b7-de33-4107-a885-9048163e1ae1" providerId="ADAL" clId="{23F1FFE3-500D-423A-B611-87B276029BF0}" dt="2023-03-31T08:15:12.085" v="45" actId="20577"/>
          <ac:spMkLst>
            <pc:docMk/>
            <pc:sldMk cId="959744304" sldId="256"/>
            <ac:spMk id="3" creationId="{00000000-0000-0000-0000-000000000000}"/>
          </ac:spMkLst>
        </pc:spChg>
        <pc:spChg chg="mod">
          <ac:chgData name="MOHD NOR HAFIZI BIN ABDULLAH" userId="5739b6b7-de33-4107-a885-9048163e1ae1" providerId="ADAL" clId="{23F1FFE3-500D-423A-B611-87B276029BF0}" dt="2023-03-31T08:14:38.034" v="22" actId="207"/>
          <ac:spMkLst>
            <pc:docMk/>
            <pc:sldMk cId="959744304" sldId="256"/>
            <ac:spMk id="5" creationId="{00000000-0000-0000-0000-000000000000}"/>
          </ac:spMkLst>
        </pc:spChg>
        <pc:spChg chg="mod">
          <ac:chgData name="MOHD NOR HAFIZI BIN ABDULLAH" userId="5739b6b7-de33-4107-a885-9048163e1ae1" providerId="ADAL" clId="{23F1FFE3-500D-423A-B611-87B276029BF0}" dt="2023-04-03T00:38:38.955" v="78" actId="1035"/>
          <ac:spMkLst>
            <pc:docMk/>
            <pc:sldMk cId="959744304" sldId="256"/>
            <ac:spMk id="6" creationId="{00000000-0000-0000-0000-000000000000}"/>
          </ac:spMkLst>
        </pc:spChg>
        <pc:spChg chg="add del mod">
          <ac:chgData name="MOHD NOR HAFIZI BIN ABDULLAH" userId="5739b6b7-de33-4107-a885-9048163e1ae1" providerId="ADAL" clId="{23F1FFE3-500D-423A-B611-87B276029BF0}" dt="2023-03-31T08:14:00.531" v="14" actId="478"/>
          <ac:spMkLst>
            <pc:docMk/>
            <pc:sldMk cId="959744304" sldId="256"/>
            <ac:spMk id="8" creationId="{0494835B-52BC-539E-EF6B-587D62D34C42}"/>
          </ac:spMkLst>
        </pc:spChg>
        <pc:spChg chg="del">
          <ac:chgData name="MOHD NOR HAFIZI BIN ABDULLAH" userId="5739b6b7-de33-4107-a885-9048163e1ae1" providerId="ADAL" clId="{23F1FFE3-500D-423A-B611-87B276029BF0}" dt="2023-03-31T08:14:23.577" v="15" actId="478"/>
          <ac:spMkLst>
            <pc:docMk/>
            <pc:sldMk cId="959744304" sldId="256"/>
            <ac:spMk id="9" creationId="{00000000-0000-0000-0000-000000000000}"/>
          </ac:spMkLst>
        </pc:spChg>
        <pc:picChg chg="del mod">
          <ac:chgData name="MOHD NOR HAFIZI BIN ABDULLAH" userId="5739b6b7-de33-4107-a885-9048163e1ae1" providerId="ADAL" clId="{23F1FFE3-500D-423A-B611-87B276029BF0}" dt="2023-03-31T08:12:27.513" v="8" actId="478"/>
          <ac:picMkLst>
            <pc:docMk/>
            <pc:sldMk cId="959744304" sldId="256"/>
            <ac:picMk id="4" creationId="{00000000-0000-0000-0000-000000000000}"/>
          </ac:picMkLst>
        </pc:picChg>
      </pc:sldChg>
      <pc:sldMasterChg chg="addSp modSp mod">
        <pc:chgData name="MOHD NOR HAFIZI BIN ABDULLAH" userId="5739b6b7-de33-4107-a885-9048163e1ae1" providerId="ADAL" clId="{23F1FFE3-500D-423A-B611-87B276029BF0}" dt="2023-03-31T08:13:14.513" v="12" actId="167"/>
        <pc:sldMasterMkLst>
          <pc:docMk/>
          <pc:sldMasterMk cId="177678802" sldId="2147483648"/>
        </pc:sldMasterMkLst>
        <pc:picChg chg="add mod ord">
          <ac:chgData name="MOHD NOR HAFIZI BIN ABDULLAH" userId="5739b6b7-de33-4107-a885-9048163e1ae1" providerId="ADAL" clId="{23F1FFE3-500D-423A-B611-87B276029BF0}" dt="2023-03-31T08:13:14.513" v="12" actId="167"/>
          <ac:picMkLst>
            <pc:docMk/>
            <pc:sldMasterMk cId="177678802" sldId="2147483648"/>
            <ac:picMk id="8" creationId="{B0FBA157-ED42-22C3-7E20-DC08271AA04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8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71142" y="5354227"/>
            <a:ext cx="11254898" cy="114036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739" y="5354227"/>
            <a:ext cx="33411930" cy="1140366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1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740" y="31186275"/>
            <a:ext cx="22331556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0769" y="31186275"/>
            <a:ext cx="22335271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1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6776884"/>
            <a:ext cx="9450252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20" y="9601167"/>
            <a:ext cx="9450252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5" y="6776884"/>
            <a:ext cx="9453965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5" y="9601167"/>
            <a:ext cx="9453965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7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4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6" y="1205404"/>
            <a:ext cx="11956703" cy="258390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4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92649"/>
            <a:ext cx="12833033" cy="250191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5146"/>
            <a:ext cx="12833033" cy="18165128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94561"/>
            <a:ext cx="12833033" cy="355313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9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0FBA157-ED42-22C3-7E20-DC08271AA0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" y="0"/>
            <a:ext cx="21384365" cy="30275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7064219"/>
            <a:ext cx="19249549" cy="19980241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419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5998E-1E62-4B05-8E66-AD110804EE5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699" y="28060639"/>
            <a:ext cx="6772990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8345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B4FD-5565-413C-BBC9-97FC7ED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14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29521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1994" y="3174207"/>
            <a:ext cx="5181600" cy="5029200"/>
          </a:xfrm>
        </p:spPr>
        <p:txBody>
          <a:bodyPr>
            <a:normAutofit/>
          </a:bodyPr>
          <a:lstStyle/>
          <a:p>
            <a:pPr marL="914400" indent="-914400" algn="l">
              <a:buFont typeface="+mj-lt"/>
              <a:buAutoNum type="arabicPeriod"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Project Title 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Contents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  <a:p>
            <a:pPr algn="l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(Free Styles)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93194" y="29006006"/>
            <a:ext cx="2819400" cy="1066800"/>
          </a:xfrm>
          <a:prstGeom prst="rect">
            <a:avLst/>
          </a:prstGeom>
        </p:spPr>
        <p:txBody>
          <a:bodyPr vert="horz" lIns="295214" tIns="147607" rIns="295214" bIns="147607" rtlCol="0" anchor="ctr">
            <a:noAutofit/>
          </a:bodyPr>
          <a:lstStyle>
            <a:lvl1pPr algn="ctr" defTabSz="2952140" rtl="0" eaLnBrk="1" latinLnBrk="0" hangingPunct="1">
              <a:spcBef>
                <a:spcPct val="0"/>
              </a:spcBef>
              <a:buNone/>
              <a:defRPr sz="14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chemeClr val="bg1"/>
                </a:solidFill>
              </a:rPr>
              <a:t>Name (Matrix No.)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36794" y="29006006"/>
            <a:ext cx="6705600" cy="1066800"/>
          </a:xfrm>
          <a:prstGeom prst="rect">
            <a:avLst/>
          </a:prstGeom>
        </p:spPr>
        <p:txBody>
          <a:bodyPr vert="horz" lIns="295214" tIns="147607" rIns="295214" bIns="147607" rtlCol="0" anchor="ctr">
            <a:noAutofit/>
          </a:bodyPr>
          <a:lstStyle>
            <a:lvl1pPr algn="ctr" defTabSz="2952140" rtl="0" eaLnBrk="1" latinLnBrk="0" hangingPunct="1">
              <a:spcBef>
                <a:spcPct val="0"/>
              </a:spcBef>
              <a:buNone/>
              <a:defRPr sz="14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chemeClr val="bg1"/>
                </a:solidFill>
              </a:rPr>
              <a:t>Company Name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</a:rPr>
              <a:t>Company SV</a:t>
            </a:r>
          </a:p>
        </p:txBody>
      </p:sp>
    </p:spTree>
    <p:extLst>
      <p:ext uri="{BB962C8B-B14F-4D97-AF65-F5344CB8AC3E}">
        <p14:creationId xmlns:p14="http://schemas.microsoft.com/office/powerpoint/2010/main" val="95974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Optiplex-790</dc:creator>
  <cp:lastModifiedBy>MOHD NOR HAFIZI BIN ABDULLAH</cp:lastModifiedBy>
  <cp:revision>11</cp:revision>
  <dcterms:created xsi:type="dcterms:W3CDTF">2017-01-10T05:29:33Z</dcterms:created>
  <dcterms:modified xsi:type="dcterms:W3CDTF">2023-04-03T00:38:43Z</dcterms:modified>
</cp:coreProperties>
</file>